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08" r:id="rId2"/>
    <p:sldId id="409" r:id="rId3"/>
    <p:sldId id="410" r:id="rId4"/>
    <p:sldId id="411" r:id="rId5"/>
    <p:sldId id="412" r:id="rId6"/>
    <p:sldId id="407" r:id="rId7"/>
    <p:sldId id="406" r:id="rId8"/>
  </p:sldIdLst>
  <p:sldSz cx="9144000" cy="6858000" type="screen4x3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7" autoAdjust="0"/>
    <p:restoredTop sz="83719" autoAdjust="0"/>
  </p:normalViewPr>
  <p:slideViewPr>
    <p:cSldViewPr>
      <p:cViewPr>
        <p:scale>
          <a:sx n="80" d="100"/>
          <a:sy n="80" d="100"/>
        </p:scale>
        <p:origin x="-16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46" y="-96"/>
      </p:cViewPr>
      <p:guideLst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3469"/>
          </a:xfrm>
          <a:prstGeom prst="rect">
            <a:avLst/>
          </a:prstGeom>
        </p:spPr>
        <p:txBody>
          <a:bodyPr vert="horz" lIns="62282" tIns="31141" rIns="62282" bIns="31141" rtlCol="0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531" y="2"/>
            <a:ext cx="2946058" cy="493469"/>
          </a:xfrm>
          <a:prstGeom prst="rect">
            <a:avLst/>
          </a:prstGeom>
        </p:spPr>
        <p:txBody>
          <a:bodyPr vert="horz" lIns="62282" tIns="31141" rIns="62282" bIns="31141" rtlCol="0"/>
          <a:lstStyle>
            <a:lvl1pPr algn="r">
              <a:defRPr sz="800"/>
            </a:lvl1pPr>
          </a:lstStyle>
          <a:p>
            <a:fld id="{270D3796-23B5-4912-BA21-B1C0982F3F8B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011"/>
            <a:ext cx="2946058" cy="493469"/>
          </a:xfrm>
          <a:prstGeom prst="rect">
            <a:avLst/>
          </a:prstGeom>
        </p:spPr>
        <p:txBody>
          <a:bodyPr vert="horz" lIns="62282" tIns="31141" rIns="62282" bIns="31141" rtlCol="0" anchor="b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531" y="9377011"/>
            <a:ext cx="2946058" cy="493469"/>
          </a:xfrm>
          <a:prstGeom prst="rect">
            <a:avLst/>
          </a:prstGeom>
        </p:spPr>
        <p:txBody>
          <a:bodyPr vert="horz" lIns="62282" tIns="31141" rIns="62282" bIns="31141" rtlCol="0" anchor="b"/>
          <a:lstStyle>
            <a:lvl1pPr algn="r">
              <a:defRPr sz="800"/>
            </a:lvl1pPr>
          </a:lstStyle>
          <a:p>
            <a:fld id="{DEEAF4F3-942A-4618-B689-421A50530E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06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0427" tIns="45214" rIns="90427" bIns="452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91" y="0"/>
            <a:ext cx="2946400" cy="494186"/>
          </a:xfrm>
          <a:prstGeom prst="rect">
            <a:avLst/>
          </a:prstGeom>
        </p:spPr>
        <p:txBody>
          <a:bodyPr vert="horz" lIns="90427" tIns="45214" rIns="90427" bIns="45214" rtlCol="0"/>
          <a:lstStyle>
            <a:lvl1pPr algn="r">
              <a:defRPr sz="1200"/>
            </a:lvl1pPr>
          </a:lstStyle>
          <a:p>
            <a:fld id="{6FD3D073-5BBB-42FC-A01A-03DCC3CDA1BF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7" tIns="45214" rIns="90427" bIns="4521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2" y="4689241"/>
            <a:ext cx="5438775" cy="4442935"/>
          </a:xfrm>
          <a:prstGeom prst="rect">
            <a:avLst/>
          </a:prstGeom>
        </p:spPr>
        <p:txBody>
          <a:bodyPr vert="horz" lIns="90427" tIns="45214" rIns="90427" bIns="4521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6901"/>
            <a:ext cx="2946400" cy="494185"/>
          </a:xfrm>
          <a:prstGeom prst="rect">
            <a:avLst/>
          </a:prstGeom>
        </p:spPr>
        <p:txBody>
          <a:bodyPr vert="horz" lIns="90427" tIns="45214" rIns="90427" bIns="452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91" y="9376901"/>
            <a:ext cx="2946400" cy="494185"/>
          </a:xfrm>
          <a:prstGeom prst="rect">
            <a:avLst/>
          </a:prstGeom>
        </p:spPr>
        <p:txBody>
          <a:bodyPr vert="horz" lIns="90427" tIns="45214" rIns="90427" bIns="45214" rtlCol="0" anchor="b"/>
          <a:lstStyle>
            <a:lvl1pPr algn="r">
              <a:defRPr sz="1200"/>
            </a:lvl1pPr>
          </a:lstStyle>
          <a:p>
            <a:fld id="{D80D5684-F8DC-4EB2-8BCE-469991E3DF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6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5684-F8DC-4EB2-8BCE-469991E3DFA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99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5684-F8DC-4EB2-8BCE-469991E3DFA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5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5684-F8DC-4EB2-8BCE-469991E3DFA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43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5684-F8DC-4EB2-8BCE-469991E3DFA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90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5684-F8DC-4EB2-8BCE-469991E3DFA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24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5684-F8DC-4EB2-8BCE-469991E3DFA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81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5684-F8DC-4EB2-8BCE-469991E3DFA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4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Freeform 7"/>
          <p:cNvSpPr>
            <a:spLocks/>
          </p:cNvSpPr>
          <p:nvPr/>
        </p:nvSpPr>
        <p:spPr bwMode="auto">
          <a:xfrm>
            <a:off x="950913" y="457200"/>
            <a:ext cx="8193087" cy="6400800"/>
          </a:xfrm>
          <a:custGeom>
            <a:avLst/>
            <a:gdLst>
              <a:gd name="T0" fmla="*/ 5184 w 5184"/>
              <a:gd name="T1" fmla="*/ 0 h 4032"/>
              <a:gd name="T2" fmla="*/ 0 w 5184"/>
              <a:gd name="T3" fmla="*/ 144 h 4032"/>
              <a:gd name="T4" fmla="*/ 0 w 5184"/>
              <a:gd name="T5" fmla="*/ 3360 h 4032"/>
              <a:gd name="T6" fmla="*/ 5184 w 5184"/>
              <a:gd name="T7" fmla="*/ 4032 h 4032"/>
              <a:gd name="T8" fmla="*/ 5184 w 5184"/>
              <a:gd name="T9" fmla="*/ 0 h 4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84" h="4032">
                <a:moveTo>
                  <a:pt x="5184" y="0"/>
                </a:moveTo>
                <a:lnTo>
                  <a:pt x="0" y="144"/>
                </a:lnTo>
                <a:lnTo>
                  <a:pt x="0" y="3360"/>
                </a:lnTo>
                <a:lnTo>
                  <a:pt x="5184" y="4032"/>
                </a:lnTo>
                <a:lnTo>
                  <a:pt x="51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pic>
        <p:nvPicPr>
          <p:cNvPr id="5128" name="Picture 8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082675"/>
            <a:ext cx="15287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9188" y="2717800"/>
            <a:ext cx="7073900" cy="1244600"/>
          </a:xfrm>
        </p:spPr>
        <p:txBody>
          <a:bodyPr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NL" noProof="0" smtClean="0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4267200"/>
            <a:ext cx="7073900" cy="1244600"/>
          </a:xfrm>
        </p:spPr>
        <p:txBody>
          <a:bodyPr/>
          <a:lstStyle>
            <a:lvl1pPr marL="0" indent="0">
              <a:lnSpc>
                <a:spcPts val="2400"/>
              </a:lnSpc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NL" noProof="0" smtClean="0"/>
              <a:t>Klik om het opmaakprofiel van de modelondertitel te bewerken</a:t>
            </a:r>
          </a:p>
        </p:txBody>
      </p:sp>
      <p:sp>
        <p:nvSpPr>
          <p:cNvPr id="5147" name="Freeform 27"/>
          <p:cNvSpPr>
            <a:spLocks/>
          </p:cNvSpPr>
          <p:nvPr/>
        </p:nvSpPr>
        <p:spPr bwMode="auto">
          <a:xfrm>
            <a:off x="0" y="2057400"/>
            <a:ext cx="952500" cy="4419600"/>
          </a:xfrm>
          <a:custGeom>
            <a:avLst/>
            <a:gdLst>
              <a:gd name="T0" fmla="*/ 576 w 576"/>
              <a:gd name="T1" fmla="*/ 192 h 2784"/>
              <a:gd name="T2" fmla="*/ 576 w 576"/>
              <a:gd name="T3" fmla="*/ 2592 h 2784"/>
              <a:gd name="T4" fmla="*/ 0 w 576"/>
              <a:gd name="T5" fmla="*/ 2784 h 2784"/>
              <a:gd name="T6" fmla="*/ 0 w 576"/>
              <a:gd name="T7" fmla="*/ 0 h 2784"/>
              <a:gd name="T8" fmla="*/ 576 w 576"/>
              <a:gd name="T9" fmla="*/ 192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2784">
                <a:moveTo>
                  <a:pt x="576" y="192"/>
                </a:moveTo>
                <a:lnTo>
                  <a:pt x="576" y="2592"/>
                </a:lnTo>
                <a:lnTo>
                  <a:pt x="0" y="2784"/>
                </a:lnTo>
                <a:lnTo>
                  <a:pt x="0" y="0"/>
                </a:lnTo>
                <a:lnTo>
                  <a:pt x="576" y="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E30D70-DB90-4552-AA2F-17E9B3E5575D}" type="slidenum">
              <a:rPr lang="en-US" altLang="nl-NL">
                <a:solidFill>
                  <a:srgbClr val="000000"/>
                </a:solidFill>
              </a:rPr>
              <a:pPr/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1463" y="965200"/>
            <a:ext cx="1571625" cy="4851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5000" y="965200"/>
            <a:ext cx="4564063" cy="4851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5C9D8B-40E2-458C-81D3-C1FE306B21B5}" type="slidenum">
              <a:rPr lang="en-US" altLang="nl-NL">
                <a:solidFill>
                  <a:srgbClr val="000000"/>
                </a:solidFill>
              </a:rPr>
              <a:pPr/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3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6524625"/>
            <a:ext cx="2540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6113463"/>
            <a:ext cx="10541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8" descr="ERFGOED LEIDEN_021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60375" y="260350"/>
            <a:ext cx="812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ScalaSans-Caps"/>
                <a:cs typeface="ScalaSans-Cap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1842183"/>
            <a:ext cx="8229600" cy="1143000"/>
          </a:xfrm>
        </p:spPr>
        <p:txBody>
          <a:bodyPr/>
          <a:lstStyle>
            <a:lvl1pPr>
              <a:defRPr b="0" i="0">
                <a:latin typeface="ScalaSans-Caps"/>
                <a:cs typeface="ScalaSans-Caps"/>
              </a:defRPr>
            </a:lvl1pPr>
          </a:lstStyle>
          <a:p>
            <a:r>
              <a:rPr lang="en-US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4602-C5F6-4D65-9185-C224D56486D3}" type="datetimeFigureOut">
              <a:rPr lang="nl-NL"/>
              <a:pPr>
                <a:defRPr/>
              </a:pPr>
              <a:t>24-5-2017</a:t>
            </a:fld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D5CA-C49B-445D-9E36-8456927188F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282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A5386A-2D93-41E5-A793-98AAB23DDE8E}" type="slidenum">
              <a:rPr lang="en-US" altLang="nl-NL">
                <a:solidFill>
                  <a:srgbClr val="000000"/>
                </a:solidFill>
              </a:rPr>
              <a:pPr/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0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D4AA57-97D5-4DB2-96D0-9EE9D8E86ED5}" type="slidenum">
              <a:rPr lang="en-US" altLang="nl-NL">
                <a:solidFill>
                  <a:srgbClr val="000000"/>
                </a:solidFill>
              </a:rPr>
              <a:pPr/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067050" cy="383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24450" y="1981200"/>
            <a:ext cx="3068638" cy="383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389D57-BAC1-4C5E-8E2B-766088F4116A}" type="slidenum">
              <a:rPr lang="en-US" altLang="nl-NL">
                <a:solidFill>
                  <a:srgbClr val="000000"/>
                </a:solidFill>
              </a:rPr>
              <a:pPr/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8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1071B-2B90-4ED5-B0E0-25962F413D2B}" type="slidenum">
              <a:rPr lang="en-US" altLang="nl-NL">
                <a:solidFill>
                  <a:srgbClr val="000000"/>
                </a:solidFill>
              </a:rPr>
              <a:pPr/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0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B5EC19-9188-4572-910D-C15E11052419}" type="slidenum">
              <a:rPr lang="en-US" altLang="nl-NL">
                <a:solidFill>
                  <a:srgbClr val="000000"/>
                </a:solidFill>
              </a:rPr>
              <a:pPr/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2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BE3130-F9D1-420A-A465-8B2D84EDBDBC}" type="slidenum">
              <a:rPr lang="en-US" altLang="nl-NL">
                <a:solidFill>
                  <a:srgbClr val="000000"/>
                </a:solidFill>
              </a:rPr>
              <a:pPr/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7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E53084-AB15-444E-AF69-F1FD1F94F439}" type="slidenum">
              <a:rPr lang="en-US" altLang="nl-NL">
                <a:solidFill>
                  <a:srgbClr val="000000"/>
                </a:solidFill>
              </a:rPr>
              <a:pPr/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9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00713D-E636-40E0-8A63-C6C230716D9E}" type="slidenum">
              <a:rPr lang="en-US" altLang="nl-NL">
                <a:solidFill>
                  <a:srgbClr val="000000"/>
                </a:solidFill>
              </a:rPr>
              <a:pPr/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9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965200"/>
            <a:ext cx="6288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28808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103188"/>
            <a:ext cx="4206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200" b="1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F3CFCB6-BD9B-48B8-A629-84D4A724212C}" type="slidenum">
              <a:rPr lang="en-US" altLang="nl-N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0" y="685800"/>
            <a:ext cx="1117600" cy="6172200"/>
          </a:xfrm>
          <a:custGeom>
            <a:avLst/>
            <a:gdLst>
              <a:gd name="T0" fmla="*/ 576 w 576"/>
              <a:gd name="T1" fmla="*/ 144 h 4032"/>
              <a:gd name="T2" fmla="*/ 0 w 576"/>
              <a:gd name="T3" fmla="*/ 0 h 4032"/>
              <a:gd name="T4" fmla="*/ 0 w 576"/>
              <a:gd name="T5" fmla="*/ 4032 h 4032"/>
              <a:gd name="T6" fmla="*/ 576 w 576"/>
              <a:gd name="T7" fmla="*/ 4032 h 4032"/>
              <a:gd name="T8" fmla="*/ 576 w 576"/>
              <a:gd name="T9" fmla="*/ 144 h 4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4032">
                <a:moveTo>
                  <a:pt x="576" y="144"/>
                </a:moveTo>
                <a:lnTo>
                  <a:pt x="0" y="0"/>
                </a:lnTo>
                <a:lnTo>
                  <a:pt x="0" y="4032"/>
                </a:lnTo>
                <a:lnTo>
                  <a:pt x="576" y="4032"/>
                </a:lnTo>
                <a:lnTo>
                  <a:pt x="576" y="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 flipH="1">
            <a:off x="1117600" y="381000"/>
            <a:ext cx="431800" cy="4419600"/>
          </a:xfrm>
          <a:custGeom>
            <a:avLst/>
            <a:gdLst>
              <a:gd name="T0" fmla="*/ 0 w 144"/>
              <a:gd name="T1" fmla="*/ 0 h 2256"/>
              <a:gd name="T2" fmla="*/ 144 w 144"/>
              <a:gd name="T3" fmla="*/ 96 h 2256"/>
              <a:gd name="T4" fmla="*/ 144 w 144"/>
              <a:gd name="T5" fmla="*/ 2208 h 2256"/>
              <a:gd name="T6" fmla="*/ 0 w 144"/>
              <a:gd name="T7" fmla="*/ 2256 h 2256"/>
              <a:gd name="T8" fmla="*/ 0 w 144"/>
              <a:gd name="T9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256">
                <a:moveTo>
                  <a:pt x="0" y="0"/>
                </a:moveTo>
                <a:lnTo>
                  <a:pt x="144" y="96"/>
                </a:lnTo>
                <a:lnTo>
                  <a:pt x="144" y="2208"/>
                </a:lnTo>
                <a:lnTo>
                  <a:pt x="0" y="2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103188"/>
            <a:ext cx="56388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200" b="1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mtClean="0">
                <a:solidFill>
                  <a:srgbClr val="000000"/>
                </a:solidFill>
              </a:rPr>
              <a:t>Kaasmarkt - Project Start-Up</a:t>
            </a:r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1041" name="Picture 17" descr="logoklei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6172200"/>
            <a:ext cx="1198563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2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85750" indent="-28575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1238250" indent="-28575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714500" indent="-28575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190750" indent="-28575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647950" indent="-28575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3105150" indent="-28575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562350" indent="-28575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4019550" indent="-28575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260648"/>
            <a:ext cx="7126918" cy="50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7138966" y="5569982"/>
            <a:ext cx="1319592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DF2E20"/>
              </a:buClr>
              <a:buSzPct val="120000"/>
            </a:pPr>
            <a:r>
              <a:rPr lang="nl-NL" sz="1200" kern="0" dirty="0">
                <a:solidFill>
                  <a:srgbClr val="000000"/>
                </a:solidFill>
                <a:latin typeface="ScalaSans-Caps"/>
              </a:rPr>
              <a:t>Pieter Bast 1600</a:t>
            </a:r>
          </a:p>
        </p:txBody>
      </p:sp>
    </p:spTree>
    <p:extLst>
      <p:ext uri="{BB962C8B-B14F-4D97-AF65-F5344CB8AC3E}">
        <p14:creationId xmlns:p14="http://schemas.microsoft.com/office/powerpoint/2010/main" val="14563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 bwMode="auto">
          <a:xfrm>
            <a:off x="457200" y="1268413"/>
            <a:ext cx="7797800" cy="3789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nl-NL" sz="2000" cap="all" dirty="0">
              <a:latin typeface="ScalaSans"/>
              <a:ea typeface="+mj-ea"/>
              <a:cs typeface="ScalaSans"/>
            </a:endParaRPr>
          </a:p>
        </p:txBody>
      </p:sp>
      <p:sp>
        <p:nvSpPr>
          <p:cNvPr id="23554" name="Tijdelijke aanduiding voor tekst 4"/>
          <p:cNvSpPr>
            <a:spLocks noGrp="1"/>
          </p:cNvSpPr>
          <p:nvPr>
            <p:ph type="body" idx="11"/>
          </p:nvPr>
        </p:nvSpPr>
        <p:spPr bwMode="auto">
          <a:xfrm>
            <a:off x="395536" y="5085184"/>
            <a:ext cx="7797800" cy="100761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nl-NL" sz="1800" dirty="0" smtClean="0">
                <a:solidFill>
                  <a:schemeClr val="tx1"/>
                </a:solidFill>
                <a:latin typeface="ScalaSans"/>
                <a:ea typeface="ScalaSans"/>
                <a:cs typeface="ScalaSans"/>
              </a:rPr>
              <a:t>Van Campen 1899</a:t>
            </a:r>
            <a:endParaRPr lang="nl-NL" sz="1800" dirty="0">
              <a:solidFill>
                <a:schemeClr val="tx1"/>
              </a:solidFill>
              <a:latin typeface="ScalaSans"/>
              <a:ea typeface="ScalaSans"/>
              <a:cs typeface="ScalaSans"/>
            </a:endParaRP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datum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591124-4158-4872-9FB6-9E1D747C339A}" type="slidenum">
              <a:rPr lang="nl-NL"/>
              <a:pPr>
                <a:defRPr/>
              </a:pPr>
              <a:t>2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268413"/>
            <a:ext cx="8748464" cy="35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8165" y="161648"/>
            <a:ext cx="4232787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132165" y="5013176"/>
            <a:ext cx="228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DF2E20"/>
              </a:buClr>
              <a:buSzPct val="120000"/>
            </a:pPr>
            <a:endParaRPr lang="nl-NL" sz="1200" kern="0" dirty="0">
              <a:solidFill>
                <a:srgbClr val="000000"/>
              </a:solidFill>
              <a:latin typeface="ScalaSans-Caps"/>
            </a:endParaRPr>
          </a:p>
          <a:p>
            <a:pPr lv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DF2E20"/>
              </a:buClr>
              <a:buSzPct val="120000"/>
            </a:pPr>
            <a:r>
              <a:rPr lang="nl-NL" sz="1200" kern="0" dirty="0" err="1">
                <a:solidFill>
                  <a:srgbClr val="000000"/>
                </a:solidFill>
                <a:latin typeface="ScalaSans-Caps"/>
              </a:rPr>
              <a:t>Koppenhinksteeg</a:t>
            </a:r>
            <a:r>
              <a:rPr lang="nl-NL" sz="1200" kern="0" dirty="0">
                <a:solidFill>
                  <a:srgbClr val="000000"/>
                </a:solidFill>
                <a:latin typeface="ScalaSans-Caps"/>
              </a:rPr>
              <a:t> ca. 1900 vanaf de </a:t>
            </a:r>
            <a:r>
              <a:rPr lang="nl-NL" sz="1200" kern="0" dirty="0" err="1">
                <a:solidFill>
                  <a:srgbClr val="000000"/>
                </a:solidFill>
                <a:latin typeface="ScalaSans-Caps"/>
              </a:rPr>
              <a:t>H.Kerkgracht</a:t>
            </a:r>
            <a:endParaRPr lang="nl-NL" sz="1200" kern="0" dirty="0">
              <a:solidFill>
                <a:srgbClr val="000000"/>
              </a:solidFill>
              <a:latin typeface="ScalaSans-Caps"/>
            </a:endParaRPr>
          </a:p>
        </p:txBody>
      </p:sp>
    </p:spTree>
    <p:extLst>
      <p:ext uri="{BB962C8B-B14F-4D97-AF65-F5344CB8AC3E}">
        <p14:creationId xmlns:p14="http://schemas.microsoft.com/office/powerpoint/2010/main" val="13790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457200" y="4581128"/>
            <a:ext cx="8229600" cy="1728192"/>
          </a:xfrm>
        </p:spPr>
        <p:txBody>
          <a:bodyPr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Bouwtekening Kaasmarktschool met huizen aan de </a:t>
            </a:r>
            <a:r>
              <a:rPr lang="nl-NL" sz="1600" dirty="0" err="1">
                <a:solidFill>
                  <a:schemeClr val="tx1"/>
                </a:solidFill>
              </a:rPr>
              <a:t>Koppenhinksteeg</a:t>
            </a:r>
            <a:endParaRPr lang="nl-NL" sz="1600" dirty="0">
              <a:solidFill>
                <a:schemeClr val="tx1"/>
              </a:solidFill>
            </a:endParaRPr>
          </a:p>
          <a:p>
            <a:endParaRPr lang="nl-NL" sz="1600" dirty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7891"/>
            <a:ext cx="7564376" cy="50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1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457200" y="4581128"/>
            <a:ext cx="8229600" cy="1728192"/>
          </a:xfrm>
        </p:spPr>
        <p:txBody>
          <a:bodyPr/>
          <a:lstStyle/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Zijgevel school met aftekening steegwoningen </a:t>
            </a: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endParaRPr lang="nl-NL" sz="1200" dirty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G:\LDNELO\elospeciaal\002 OAT\00 Leiden\Straten\K L M\K\Koppenhinksteeg\13 Kaasmarktschool, zie ook Hooglandsekerkgr 20a\afb\giskit 2016 zijgevel 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8278888" cy="48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716"/>
            <a:ext cx="9144000" cy="646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3461"/>
            <a:ext cx="9082431" cy="641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5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isstijl oranjegeel">
  <a:themeElements>
    <a:clrScheme name="">
      <a:dk1>
        <a:srgbClr val="000000"/>
      </a:dk1>
      <a:lt1>
        <a:srgbClr val="FFFFFF"/>
      </a:lt1>
      <a:dk2>
        <a:srgbClr val="DF2E20"/>
      </a:dk2>
      <a:lt2>
        <a:srgbClr val="808080"/>
      </a:lt2>
      <a:accent1>
        <a:srgbClr val="FFCC00"/>
      </a:accent1>
      <a:accent2>
        <a:srgbClr val="F97206"/>
      </a:accent2>
      <a:accent3>
        <a:srgbClr val="FFFFFF"/>
      </a:accent3>
      <a:accent4>
        <a:srgbClr val="000000"/>
      </a:accent4>
      <a:accent5>
        <a:srgbClr val="FFE2AA"/>
      </a:accent5>
      <a:accent6>
        <a:srgbClr val="E26705"/>
      </a:accent6>
      <a:hlink>
        <a:srgbClr val="DE318A"/>
      </a:hlink>
      <a:folHlink>
        <a:srgbClr val="1C88C8"/>
      </a:folHlink>
    </a:clrScheme>
    <a:fontScheme name="Huisstijl oranjege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uisstijl oranjege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isstijl oranjege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isstijl oranjege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isstijl oranjege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isstijl oranjege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isstijl oranjege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isstijl oranjege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isstijl oranjege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isstijl oranjege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isstijl oranjege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isstijl oranjege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isstijl oranjege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Words>34</Words>
  <Application>Microsoft Office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Huisstijl oranjegeel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Servicepunt71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Kaasmarkt</dc:title>
  <dc:creator>Haastrecht, Jet van</dc:creator>
  <cp:lastModifiedBy>Messiaen, Sam</cp:lastModifiedBy>
  <cp:revision>186</cp:revision>
  <cp:lastPrinted>2017-05-24T06:26:24Z</cp:lastPrinted>
  <dcterms:created xsi:type="dcterms:W3CDTF">2015-01-21T10:24:21Z</dcterms:created>
  <dcterms:modified xsi:type="dcterms:W3CDTF">2017-05-24T06:27:54Z</dcterms:modified>
</cp:coreProperties>
</file>